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Anton" charset="1" panose="00000500000000000000"/>
      <p:regular r:id="rId18"/>
    </p:embeddedFont>
    <p:embeddedFont>
      <p:font typeface="Poppins" charset="1" panose="00000500000000000000"/>
      <p:regular r:id="rId19"/>
    </p:embeddedFont>
    <p:embeddedFont>
      <p:font typeface="Poppins Bold" charset="1" panose="00000800000000000000"/>
      <p:regular r:id="rId20"/>
    </p:embeddedFont>
    <p:embeddedFont>
      <p:font typeface="Poppins Semi-Bold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gi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297768">
            <a:off x="-1252052" y="-3008335"/>
            <a:ext cx="20792104" cy="16303670"/>
          </a:xfrm>
          <a:custGeom>
            <a:avLst/>
            <a:gdLst/>
            <a:ahLst/>
            <a:cxnLst/>
            <a:rect r="r" b="b" t="t" l="l"/>
            <a:pathLst>
              <a:path h="16303670" w="20792104">
                <a:moveTo>
                  <a:pt x="3791817" y="0"/>
                </a:moveTo>
                <a:lnTo>
                  <a:pt x="20792104" y="6741009"/>
                </a:lnTo>
                <a:lnTo>
                  <a:pt x="17000287" y="16303670"/>
                </a:lnTo>
                <a:lnTo>
                  <a:pt x="0" y="9562661"/>
                </a:lnTo>
                <a:lnTo>
                  <a:pt x="3791817" y="0"/>
                </a:lnTo>
                <a:close/>
              </a:path>
            </a:pathLst>
          </a:custGeom>
          <a:blipFill>
            <a:blip r:embed="rId2"/>
            <a:stretch>
              <a:fillRect l="-5017" t="-53975" r="-26015" b="-1313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-4410716" y="-5140314"/>
            <a:ext cx="10878831" cy="19415366"/>
            <a:chOff x="0" y="0"/>
            <a:chExt cx="3559175" cy="6352032"/>
          </a:xfrm>
        </p:grpSpPr>
        <p:sp>
          <p:nvSpPr>
            <p:cNvPr name="Freeform 4" id="4"/>
            <p:cNvSpPr/>
            <p:nvPr/>
          </p:nvSpPr>
          <p:spPr>
            <a:xfrm flipH="false" flipV="false" rot="5400000">
              <a:off x="-1396468" y="1387118"/>
              <a:ext cx="6352159" cy="3568446"/>
            </a:xfrm>
            <a:custGeom>
              <a:avLst/>
              <a:gdLst/>
              <a:ahLst/>
              <a:cxnLst/>
              <a:rect r="r" b="b" t="t" l="l"/>
              <a:pathLst>
                <a:path h="3568446" w="6352159">
                  <a:moveTo>
                    <a:pt x="3304413" y="37465"/>
                  </a:moveTo>
                  <a:cubicBezTo>
                    <a:pt x="3531235" y="136271"/>
                    <a:pt x="3757676" y="236093"/>
                    <a:pt x="3984117" y="335407"/>
                  </a:cubicBezTo>
                  <a:cubicBezTo>
                    <a:pt x="4537075" y="577977"/>
                    <a:pt x="5089906" y="820547"/>
                    <a:pt x="5642864" y="1063371"/>
                  </a:cubicBezTo>
                  <a:cubicBezTo>
                    <a:pt x="5764022" y="1116584"/>
                    <a:pt x="5887339" y="1165606"/>
                    <a:pt x="6005322" y="1225169"/>
                  </a:cubicBezTo>
                  <a:cubicBezTo>
                    <a:pt x="6206998" y="1326896"/>
                    <a:pt x="6318250" y="1495425"/>
                    <a:pt x="6346444" y="1719199"/>
                  </a:cubicBezTo>
                  <a:cubicBezTo>
                    <a:pt x="6348730" y="1737106"/>
                    <a:pt x="6350254" y="1755267"/>
                    <a:pt x="6352159" y="1773174"/>
                  </a:cubicBezTo>
                  <a:cubicBezTo>
                    <a:pt x="6352159" y="1784350"/>
                    <a:pt x="6352159" y="1795526"/>
                    <a:pt x="6352159" y="1806702"/>
                  </a:cubicBezTo>
                  <a:cubicBezTo>
                    <a:pt x="6351270" y="1811528"/>
                    <a:pt x="6350127" y="1816354"/>
                    <a:pt x="6349619" y="1821180"/>
                  </a:cubicBezTo>
                  <a:cubicBezTo>
                    <a:pt x="6346952" y="1845945"/>
                    <a:pt x="6346317" y="1870964"/>
                    <a:pt x="6341872" y="1895348"/>
                  </a:cubicBezTo>
                  <a:cubicBezTo>
                    <a:pt x="6301105" y="2117852"/>
                    <a:pt x="6178550" y="2278126"/>
                    <a:pt x="5972048" y="2370455"/>
                  </a:cubicBezTo>
                  <a:cubicBezTo>
                    <a:pt x="5704205" y="2490216"/>
                    <a:pt x="5434711" y="2606802"/>
                    <a:pt x="5165979" y="2724658"/>
                  </a:cubicBezTo>
                  <a:cubicBezTo>
                    <a:pt x="4593209" y="2975991"/>
                    <a:pt x="4020439" y="3227451"/>
                    <a:pt x="3447542" y="3478657"/>
                  </a:cubicBezTo>
                  <a:cubicBezTo>
                    <a:pt x="3391408" y="3503295"/>
                    <a:pt x="3335274" y="3528060"/>
                    <a:pt x="3278378" y="3550793"/>
                  </a:cubicBezTo>
                  <a:cubicBezTo>
                    <a:pt x="3256534" y="3559556"/>
                    <a:pt x="3232531" y="3562731"/>
                    <a:pt x="3209544" y="3568446"/>
                  </a:cubicBezTo>
                  <a:cubicBezTo>
                    <a:pt x="3186176" y="3568446"/>
                    <a:pt x="3162808" y="3568446"/>
                    <a:pt x="3139440" y="3568446"/>
                  </a:cubicBezTo>
                  <a:cubicBezTo>
                    <a:pt x="3136646" y="3567430"/>
                    <a:pt x="3133979" y="3566287"/>
                    <a:pt x="3131185" y="3565525"/>
                  </a:cubicBezTo>
                  <a:cubicBezTo>
                    <a:pt x="3103499" y="3557778"/>
                    <a:pt x="3074289" y="3553333"/>
                    <a:pt x="3048127" y="3541903"/>
                  </a:cubicBezTo>
                  <a:cubicBezTo>
                    <a:pt x="2580259" y="3337433"/>
                    <a:pt x="2112899" y="3132201"/>
                    <a:pt x="1645412" y="2927096"/>
                  </a:cubicBezTo>
                  <a:cubicBezTo>
                    <a:pt x="1224280" y="2742565"/>
                    <a:pt x="802894" y="2558542"/>
                    <a:pt x="382270" y="2372741"/>
                  </a:cubicBezTo>
                  <a:cubicBezTo>
                    <a:pt x="185928" y="2286000"/>
                    <a:pt x="62357" y="2136902"/>
                    <a:pt x="14478" y="1926844"/>
                  </a:cubicBezTo>
                  <a:cubicBezTo>
                    <a:pt x="8255" y="1899285"/>
                    <a:pt x="4699" y="1871218"/>
                    <a:pt x="0" y="1843405"/>
                  </a:cubicBezTo>
                  <a:cubicBezTo>
                    <a:pt x="0" y="1807845"/>
                    <a:pt x="0" y="1772285"/>
                    <a:pt x="0" y="1736725"/>
                  </a:cubicBezTo>
                  <a:cubicBezTo>
                    <a:pt x="889" y="1733423"/>
                    <a:pt x="2286" y="1730121"/>
                    <a:pt x="2667" y="1726692"/>
                  </a:cubicBezTo>
                  <a:cubicBezTo>
                    <a:pt x="31369" y="1485138"/>
                    <a:pt x="154051" y="1308989"/>
                    <a:pt x="376174" y="1209675"/>
                  </a:cubicBezTo>
                  <a:cubicBezTo>
                    <a:pt x="783971" y="1027430"/>
                    <a:pt x="1193800" y="849884"/>
                    <a:pt x="1602740" y="670433"/>
                  </a:cubicBezTo>
                  <a:cubicBezTo>
                    <a:pt x="2083689" y="459359"/>
                    <a:pt x="2564638" y="248285"/>
                    <a:pt x="3045714" y="37592"/>
                  </a:cubicBezTo>
                  <a:cubicBezTo>
                    <a:pt x="3131566" y="0"/>
                    <a:pt x="3218688" y="254"/>
                    <a:pt x="3304413" y="37465"/>
                  </a:cubicBezTo>
                  <a:close/>
                </a:path>
              </a:pathLst>
            </a:custGeom>
            <a:blipFill>
              <a:blip r:embed="rId3"/>
              <a:stretch>
                <a:fillRect l="0" t="-7050" r="0" b="-12086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-5400000">
            <a:off x="4463242" y="2398897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5400000">
            <a:off x="1223016" y="1796503"/>
            <a:ext cx="8065150" cy="18366936"/>
            <a:chOff x="0" y="0"/>
            <a:chExt cx="184289" cy="4196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5400000">
            <a:off x="3298746" y="3300553"/>
            <a:ext cx="8065150" cy="18366936"/>
            <a:chOff x="0" y="0"/>
            <a:chExt cx="184289" cy="4196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10800000">
            <a:off x="8345022" y="-3659406"/>
            <a:ext cx="15883670" cy="7004202"/>
            <a:chOff x="0" y="0"/>
            <a:chExt cx="184289" cy="8126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31777" y="7137"/>
              <a:ext cx="120736" cy="66991"/>
            </a:xfrm>
            <a:custGeom>
              <a:avLst/>
              <a:gdLst/>
              <a:ahLst/>
              <a:cxnLst/>
              <a:rect r="r" b="b" t="t" l="l"/>
              <a:pathLst>
                <a:path h="66991" w="120736">
                  <a:moveTo>
                    <a:pt x="104965" y="12529"/>
                  </a:moveTo>
                  <a:lnTo>
                    <a:pt x="107914" y="13830"/>
                  </a:lnTo>
                  <a:cubicBezTo>
                    <a:pt x="115707" y="17266"/>
                    <a:pt x="120736" y="24979"/>
                    <a:pt x="120736" y="33496"/>
                  </a:cubicBezTo>
                  <a:cubicBezTo>
                    <a:pt x="120736" y="42012"/>
                    <a:pt x="115707" y="49726"/>
                    <a:pt x="107914" y="53162"/>
                  </a:cubicBezTo>
                  <a:lnTo>
                    <a:pt x="104965" y="54463"/>
                  </a:lnTo>
                  <a:cubicBezTo>
                    <a:pt x="76553" y="66991"/>
                    <a:pt x="44182" y="66991"/>
                    <a:pt x="15770" y="54463"/>
                  </a:cubicBezTo>
                  <a:lnTo>
                    <a:pt x="12821" y="53162"/>
                  </a:lnTo>
                  <a:cubicBezTo>
                    <a:pt x="5028" y="49726"/>
                    <a:pt x="0" y="42012"/>
                    <a:pt x="0" y="33496"/>
                  </a:cubicBezTo>
                  <a:cubicBezTo>
                    <a:pt x="0" y="24979"/>
                    <a:pt x="5028" y="17266"/>
                    <a:pt x="12821" y="13830"/>
                  </a:cubicBezTo>
                  <a:lnTo>
                    <a:pt x="15770" y="12529"/>
                  </a:lnTo>
                  <a:cubicBezTo>
                    <a:pt x="44182" y="0"/>
                    <a:pt x="76553" y="0"/>
                    <a:pt x="104965" y="1252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31675" y="-52707"/>
              <a:ext cx="120940" cy="120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 rot="-9379747">
            <a:off x="2063362" y="606939"/>
            <a:ext cx="7379601" cy="0"/>
          </a:xfrm>
          <a:prstGeom prst="line">
            <a:avLst/>
          </a:prstGeom>
          <a:ln cap="flat" w="57150">
            <a:solidFill>
              <a:srgbClr val="FFFFFF"/>
            </a:solidFill>
            <a:prstDash val="solid"/>
            <a:headEnd type="oval" len="lg" w="lg"/>
            <a:tailEnd type="diamond" len="lg" w="lg"/>
          </a:ln>
        </p:spPr>
      </p:sp>
      <p:sp>
        <p:nvSpPr>
          <p:cNvPr name="AutoShape 18" id="18"/>
          <p:cNvSpPr/>
          <p:nvPr/>
        </p:nvSpPr>
        <p:spPr>
          <a:xfrm rot="-10800000">
            <a:off x="15886889" y="6933109"/>
            <a:ext cx="1372411" cy="0"/>
          </a:xfrm>
          <a:prstGeom prst="line">
            <a:avLst/>
          </a:prstGeom>
          <a:ln cap="flat" w="28575">
            <a:solidFill>
              <a:srgbClr val="FFFFFF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2212721" y="523043"/>
            <a:ext cx="5466564" cy="1011314"/>
          </a:xfrm>
          <a:custGeom>
            <a:avLst/>
            <a:gdLst/>
            <a:ahLst/>
            <a:cxnLst/>
            <a:rect r="r" b="b" t="t" l="l"/>
            <a:pathLst>
              <a:path h="1011314" w="5466564">
                <a:moveTo>
                  <a:pt x="0" y="0"/>
                </a:moveTo>
                <a:lnTo>
                  <a:pt x="5466564" y="0"/>
                </a:lnTo>
                <a:lnTo>
                  <a:pt x="5466564" y="1011314"/>
                </a:lnTo>
                <a:lnTo>
                  <a:pt x="0" y="1011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006920" y="3615859"/>
            <a:ext cx="6252380" cy="296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682"/>
              </a:lnSpc>
            </a:pPr>
            <a:r>
              <a:rPr lang="en-US" sz="10158" spc="599">
                <a:solidFill>
                  <a:srgbClr val="FAB040"/>
                </a:solidFill>
                <a:latin typeface="Anton"/>
                <a:ea typeface="Anton"/>
                <a:cs typeface="Anton"/>
                <a:sym typeface="Anton"/>
              </a:rPr>
              <a:t>CRAFTING</a:t>
            </a:r>
          </a:p>
          <a:p>
            <a:pPr algn="r">
              <a:lnSpc>
                <a:spcPts val="11682"/>
              </a:lnSpc>
            </a:pPr>
            <a:r>
              <a:rPr lang="en-US" sz="10158" spc="599">
                <a:solidFill>
                  <a:srgbClr val="FAB040"/>
                </a:solidFill>
                <a:latin typeface="Anton"/>
                <a:ea typeface="Anton"/>
                <a:cs typeface="Anton"/>
                <a:sym typeface="Anton"/>
              </a:rPr>
              <a:t>SUCCESS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97743" y="7360068"/>
            <a:ext cx="5161557" cy="1450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20"/>
              </a:lnSpc>
            </a:pPr>
            <a:r>
              <a:rPr lang="en-US" sz="227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we navigated change and delivered an effective report</a:t>
            </a:r>
          </a:p>
          <a:p>
            <a:pPr algn="r">
              <a:lnSpc>
                <a:spcPts val="2820"/>
              </a:lnSpc>
            </a:pPr>
          </a:p>
          <a:p>
            <a:pPr algn="r">
              <a:lnSpc>
                <a:spcPts val="2820"/>
              </a:lnSpc>
            </a:pPr>
            <a:r>
              <a:rPr lang="en-US" sz="227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By: Joshua Zavala &amp; Rosie Ortiz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498100" y="1383042"/>
            <a:ext cx="10139965" cy="2448532"/>
          </a:xfrm>
          <a:custGeom>
            <a:avLst/>
            <a:gdLst/>
            <a:ahLst/>
            <a:cxnLst/>
            <a:rect r="r" b="b" t="t" l="l"/>
            <a:pathLst>
              <a:path h="2448532" w="10139965">
                <a:moveTo>
                  <a:pt x="0" y="0"/>
                </a:moveTo>
                <a:lnTo>
                  <a:pt x="10139965" y="0"/>
                </a:lnTo>
                <a:lnTo>
                  <a:pt x="10139965" y="2448532"/>
                </a:lnTo>
                <a:lnTo>
                  <a:pt x="0" y="2448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25836" y="4060085"/>
            <a:ext cx="9106549" cy="2323099"/>
          </a:xfrm>
          <a:custGeom>
            <a:avLst/>
            <a:gdLst/>
            <a:ahLst/>
            <a:cxnLst/>
            <a:rect r="r" b="b" t="t" l="l"/>
            <a:pathLst>
              <a:path h="2323099" w="9106549">
                <a:moveTo>
                  <a:pt x="0" y="0"/>
                </a:moveTo>
                <a:lnTo>
                  <a:pt x="9106549" y="0"/>
                </a:lnTo>
                <a:lnTo>
                  <a:pt x="9106549" y="2323100"/>
                </a:lnTo>
                <a:lnTo>
                  <a:pt x="0" y="23231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08726" y="6611785"/>
            <a:ext cx="8447319" cy="3381268"/>
          </a:xfrm>
          <a:custGeom>
            <a:avLst/>
            <a:gdLst/>
            <a:ahLst/>
            <a:cxnLst/>
            <a:rect r="r" b="b" t="t" l="l"/>
            <a:pathLst>
              <a:path h="3381268" w="8447319">
                <a:moveTo>
                  <a:pt x="0" y="0"/>
                </a:moveTo>
                <a:lnTo>
                  <a:pt x="8447319" y="0"/>
                </a:lnTo>
                <a:lnTo>
                  <a:pt x="8447319" y="3381267"/>
                </a:lnTo>
                <a:lnTo>
                  <a:pt x="0" y="33812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EXAMPLES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1297768">
            <a:off x="-1252052" y="-3008335"/>
            <a:ext cx="20792104" cy="16303670"/>
          </a:xfrm>
          <a:custGeom>
            <a:avLst/>
            <a:gdLst/>
            <a:ahLst/>
            <a:cxnLst/>
            <a:rect r="r" b="b" t="t" l="l"/>
            <a:pathLst>
              <a:path h="16303670" w="20792104">
                <a:moveTo>
                  <a:pt x="0" y="9562661"/>
                </a:moveTo>
                <a:lnTo>
                  <a:pt x="17000287" y="16303670"/>
                </a:lnTo>
                <a:lnTo>
                  <a:pt x="20792104" y="6741009"/>
                </a:lnTo>
                <a:lnTo>
                  <a:pt x="3791817" y="0"/>
                </a:lnTo>
                <a:lnTo>
                  <a:pt x="0" y="9562661"/>
                </a:lnTo>
                <a:close/>
              </a:path>
            </a:pathLst>
          </a:custGeom>
          <a:blipFill>
            <a:blip r:embed="rId2"/>
            <a:stretch>
              <a:fillRect l="-5017" t="-53975" r="-26015" b="-1313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86502" y="3425577"/>
            <a:ext cx="12114995" cy="275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29"/>
              </a:lnSpc>
              <a:spcBef>
                <a:spcPct val="0"/>
              </a:spcBef>
            </a:pPr>
            <a:r>
              <a:rPr lang="en-US" sz="16092" spc="88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QUESTIONS?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679722" y="-1148538"/>
            <a:ext cx="8065150" cy="18366936"/>
            <a:chOff x="0" y="0"/>
            <a:chExt cx="184289" cy="419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5400000">
            <a:off x="4463242" y="2398897"/>
            <a:ext cx="8065150" cy="18366936"/>
            <a:chOff x="0" y="0"/>
            <a:chExt cx="184289" cy="4196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-119707" y="-10070006"/>
            <a:ext cx="8065150" cy="18366936"/>
            <a:chOff x="0" y="0"/>
            <a:chExt cx="184289" cy="4196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5400000">
            <a:off x="-3556277" y="-10857266"/>
            <a:ext cx="8065150" cy="18366936"/>
            <a:chOff x="0" y="0"/>
            <a:chExt cx="184289" cy="41968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923640" y="-612234"/>
            <a:ext cx="8065150" cy="18366936"/>
            <a:chOff x="0" y="0"/>
            <a:chExt cx="184289" cy="41968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5400000">
            <a:off x="1223016" y="1796503"/>
            <a:ext cx="8065150" cy="18366936"/>
            <a:chOff x="0" y="0"/>
            <a:chExt cx="184289" cy="41968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400000">
            <a:off x="3298746" y="3300553"/>
            <a:ext cx="8065150" cy="18366936"/>
            <a:chOff x="0" y="0"/>
            <a:chExt cx="184289" cy="41968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rot="9371234">
            <a:off x="5629648" y="389436"/>
            <a:ext cx="10661924" cy="0"/>
          </a:xfrm>
          <a:prstGeom prst="line">
            <a:avLst/>
          </a:prstGeom>
          <a:ln cap="flat" w="57150">
            <a:solidFill>
              <a:srgbClr val="FFFFFF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2088781" y="675584"/>
            <a:ext cx="5466564" cy="1011314"/>
          </a:xfrm>
          <a:custGeom>
            <a:avLst/>
            <a:gdLst/>
            <a:ahLst/>
            <a:cxnLst/>
            <a:rect r="r" b="b" t="t" l="l"/>
            <a:pathLst>
              <a:path h="1011314" w="5466564">
                <a:moveTo>
                  <a:pt x="0" y="0"/>
                </a:moveTo>
                <a:lnTo>
                  <a:pt x="5466564" y="0"/>
                </a:lnTo>
                <a:lnTo>
                  <a:pt x="5466564" y="1011315"/>
                </a:lnTo>
                <a:lnTo>
                  <a:pt x="0" y="1011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1297768">
            <a:off x="-1252052" y="-3008335"/>
            <a:ext cx="20792104" cy="16303670"/>
          </a:xfrm>
          <a:custGeom>
            <a:avLst/>
            <a:gdLst/>
            <a:ahLst/>
            <a:cxnLst/>
            <a:rect r="r" b="b" t="t" l="l"/>
            <a:pathLst>
              <a:path h="16303670" w="20792104">
                <a:moveTo>
                  <a:pt x="0" y="9562661"/>
                </a:moveTo>
                <a:lnTo>
                  <a:pt x="17000287" y="16303670"/>
                </a:lnTo>
                <a:lnTo>
                  <a:pt x="20792104" y="6741009"/>
                </a:lnTo>
                <a:lnTo>
                  <a:pt x="3791817" y="0"/>
                </a:lnTo>
                <a:lnTo>
                  <a:pt x="0" y="9562661"/>
                </a:lnTo>
                <a:close/>
              </a:path>
            </a:pathLst>
          </a:custGeom>
          <a:blipFill>
            <a:blip r:embed="rId2"/>
            <a:stretch>
              <a:fillRect l="-5017" t="-53975" r="-26015" b="-1313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86502" y="3425577"/>
            <a:ext cx="12114995" cy="275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29"/>
              </a:lnSpc>
              <a:spcBef>
                <a:spcPct val="0"/>
              </a:spcBef>
            </a:pPr>
            <a:r>
              <a:rPr lang="en-US" sz="16092" spc="88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THANK YOU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679722" y="-1148538"/>
            <a:ext cx="8065150" cy="18366936"/>
            <a:chOff x="0" y="0"/>
            <a:chExt cx="184289" cy="41968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5400000">
            <a:off x="4463242" y="2398897"/>
            <a:ext cx="8065150" cy="18366936"/>
            <a:chOff x="0" y="0"/>
            <a:chExt cx="184289" cy="41968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5400000">
            <a:off x="-119707" y="-10070006"/>
            <a:ext cx="8065150" cy="18366936"/>
            <a:chOff x="0" y="0"/>
            <a:chExt cx="184289" cy="4196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49D19"/>
            </a:solidFill>
            <a:ln cap="rnd">
              <a:noFill/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5400000">
            <a:off x="-3556277" y="-10857266"/>
            <a:ext cx="8065150" cy="18366936"/>
            <a:chOff x="0" y="0"/>
            <a:chExt cx="184289" cy="41968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923640" y="-612234"/>
            <a:ext cx="8065150" cy="18366936"/>
            <a:chOff x="0" y="0"/>
            <a:chExt cx="184289" cy="41968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-5400000">
            <a:off x="1223016" y="1796503"/>
            <a:ext cx="8065150" cy="18366936"/>
            <a:chOff x="0" y="0"/>
            <a:chExt cx="184289" cy="41968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400000">
            <a:off x="3298746" y="3300553"/>
            <a:ext cx="8065150" cy="18366936"/>
            <a:chOff x="0" y="0"/>
            <a:chExt cx="184289" cy="41968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 rot="9371234">
            <a:off x="5629648" y="389436"/>
            <a:ext cx="10661924" cy="0"/>
          </a:xfrm>
          <a:prstGeom prst="line">
            <a:avLst/>
          </a:prstGeom>
          <a:ln cap="flat" w="57150">
            <a:solidFill>
              <a:srgbClr val="FFFFFF"/>
            </a:solidFill>
            <a:prstDash val="solid"/>
            <a:headEnd type="none" len="sm" w="sm"/>
            <a:tailEnd type="oval" len="lg" w="lg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2088781" y="675584"/>
            <a:ext cx="5466564" cy="1011314"/>
          </a:xfrm>
          <a:custGeom>
            <a:avLst/>
            <a:gdLst/>
            <a:ahLst/>
            <a:cxnLst/>
            <a:rect r="r" b="b" t="t" l="l"/>
            <a:pathLst>
              <a:path h="1011314" w="5466564">
                <a:moveTo>
                  <a:pt x="0" y="0"/>
                </a:moveTo>
                <a:lnTo>
                  <a:pt x="5466564" y="0"/>
                </a:lnTo>
                <a:lnTo>
                  <a:pt x="5466564" y="1011315"/>
                </a:lnTo>
                <a:lnTo>
                  <a:pt x="0" y="1011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40023" y="2300711"/>
            <a:ext cx="843495" cy="742570"/>
            <a:chOff x="0" y="0"/>
            <a:chExt cx="206743" cy="1820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6743" cy="182006"/>
            </a:xfrm>
            <a:custGeom>
              <a:avLst/>
              <a:gdLst/>
              <a:ahLst/>
              <a:cxnLst/>
              <a:rect r="r" b="b" t="t" l="l"/>
              <a:pathLst>
                <a:path h="182006" w="206743">
                  <a:moveTo>
                    <a:pt x="0" y="0"/>
                  </a:moveTo>
                  <a:lnTo>
                    <a:pt x="206743" y="0"/>
                  </a:lnTo>
                  <a:lnTo>
                    <a:pt x="206743" y="182006"/>
                  </a:lnTo>
                  <a:lnTo>
                    <a:pt x="0" y="182006"/>
                  </a:lnTo>
                  <a:close/>
                </a:path>
              </a:pathLst>
            </a:custGeom>
            <a:solidFill>
              <a:srgbClr val="F49D1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06743" cy="248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40023" y="3290873"/>
            <a:ext cx="843495" cy="742570"/>
            <a:chOff x="0" y="0"/>
            <a:chExt cx="206743" cy="1820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6743" cy="182006"/>
            </a:xfrm>
            <a:custGeom>
              <a:avLst/>
              <a:gdLst/>
              <a:ahLst/>
              <a:cxnLst/>
              <a:rect r="r" b="b" t="t" l="l"/>
              <a:pathLst>
                <a:path h="182006" w="206743">
                  <a:moveTo>
                    <a:pt x="0" y="0"/>
                  </a:moveTo>
                  <a:lnTo>
                    <a:pt x="206743" y="0"/>
                  </a:lnTo>
                  <a:lnTo>
                    <a:pt x="206743" y="182006"/>
                  </a:lnTo>
                  <a:lnTo>
                    <a:pt x="0" y="182006"/>
                  </a:lnTo>
                  <a:close/>
                </a:path>
              </a:pathLst>
            </a:custGeom>
            <a:solidFill>
              <a:srgbClr val="F49D1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206743" cy="248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40023" y="4279085"/>
            <a:ext cx="843495" cy="742570"/>
            <a:chOff x="0" y="0"/>
            <a:chExt cx="206743" cy="18200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06743" cy="182006"/>
            </a:xfrm>
            <a:custGeom>
              <a:avLst/>
              <a:gdLst/>
              <a:ahLst/>
              <a:cxnLst/>
              <a:rect r="r" b="b" t="t" l="l"/>
              <a:pathLst>
                <a:path h="182006" w="206743">
                  <a:moveTo>
                    <a:pt x="0" y="0"/>
                  </a:moveTo>
                  <a:lnTo>
                    <a:pt x="206743" y="0"/>
                  </a:lnTo>
                  <a:lnTo>
                    <a:pt x="206743" y="182006"/>
                  </a:lnTo>
                  <a:lnTo>
                    <a:pt x="0" y="182006"/>
                  </a:lnTo>
                  <a:close/>
                </a:path>
              </a:pathLst>
            </a:custGeom>
            <a:solidFill>
              <a:srgbClr val="F49D1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206743" cy="248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340023" y="5267296"/>
            <a:ext cx="843495" cy="742570"/>
            <a:chOff x="0" y="0"/>
            <a:chExt cx="206743" cy="182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6743" cy="182006"/>
            </a:xfrm>
            <a:custGeom>
              <a:avLst/>
              <a:gdLst/>
              <a:ahLst/>
              <a:cxnLst/>
              <a:rect r="r" b="b" t="t" l="l"/>
              <a:pathLst>
                <a:path h="182006" w="206743">
                  <a:moveTo>
                    <a:pt x="0" y="0"/>
                  </a:moveTo>
                  <a:lnTo>
                    <a:pt x="206743" y="0"/>
                  </a:lnTo>
                  <a:lnTo>
                    <a:pt x="206743" y="182006"/>
                  </a:lnTo>
                  <a:lnTo>
                    <a:pt x="0" y="182006"/>
                  </a:lnTo>
                  <a:close/>
                </a:path>
              </a:pathLst>
            </a:custGeom>
            <a:solidFill>
              <a:srgbClr val="F49D1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206743" cy="248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340023" y="6255508"/>
            <a:ext cx="843495" cy="742570"/>
            <a:chOff x="0" y="0"/>
            <a:chExt cx="206743" cy="1820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6743" cy="182006"/>
            </a:xfrm>
            <a:custGeom>
              <a:avLst/>
              <a:gdLst/>
              <a:ahLst/>
              <a:cxnLst/>
              <a:rect r="r" b="b" t="t" l="l"/>
              <a:pathLst>
                <a:path h="182006" w="206743">
                  <a:moveTo>
                    <a:pt x="0" y="0"/>
                  </a:moveTo>
                  <a:lnTo>
                    <a:pt x="206743" y="0"/>
                  </a:lnTo>
                  <a:lnTo>
                    <a:pt x="206743" y="182006"/>
                  </a:lnTo>
                  <a:lnTo>
                    <a:pt x="0" y="182006"/>
                  </a:lnTo>
                  <a:close/>
                </a:path>
              </a:pathLst>
            </a:custGeom>
            <a:solidFill>
              <a:srgbClr val="F49D19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66675"/>
              <a:ext cx="206743" cy="248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340023" y="7243719"/>
            <a:ext cx="843495" cy="742570"/>
            <a:chOff x="0" y="0"/>
            <a:chExt cx="206743" cy="18200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6743" cy="182006"/>
            </a:xfrm>
            <a:custGeom>
              <a:avLst/>
              <a:gdLst/>
              <a:ahLst/>
              <a:cxnLst/>
              <a:rect r="r" b="b" t="t" l="l"/>
              <a:pathLst>
                <a:path h="182006" w="206743">
                  <a:moveTo>
                    <a:pt x="0" y="0"/>
                  </a:moveTo>
                  <a:lnTo>
                    <a:pt x="206743" y="0"/>
                  </a:lnTo>
                  <a:lnTo>
                    <a:pt x="206743" y="182006"/>
                  </a:lnTo>
                  <a:lnTo>
                    <a:pt x="0" y="182006"/>
                  </a:lnTo>
                  <a:close/>
                </a:path>
              </a:pathLst>
            </a:custGeom>
            <a:solidFill>
              <a:srgbClr val="F49D1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206743" cy="2486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26" id="26"/>
          <p:cNvSpPr/>
          <p:nvPr/>
        </p:nvSpPr>
        <p:spPr>
          <a:xfrm flipH="false" flipV="false" rot="0">
            <a:off x="9775607" y="1927898"/>
            <a:ext cx="1629866" cy="1362975"/>
          </a:xfrm>
          <a:custGeom>
            <a:avLst/>
            <a:gdLst/>
            <a:ahLst/>
            <a:cxnLst/>
            <a:rect r="r" b="b" t="t" l="l"/>
            <a:pathLst>
              <a:path h="1362975" w="1629866">
                <a:moveTo>
                  <a:pt x="0" y="0"/>
                </a:moveTo>
                <a:lnTo>
                  <a:pt x="1629866" y="0"/>
                </a:lnTo>
                <a:lnTo>
                  <a:pt x="1629866" y="1362975"/>
                </a:lnTo>
                <a:lnTo>
                  <a:pt x="0" y="1362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820881" y="2919249"/>
            <a:ext cx="1476531" cy="1485817"/>
          </a:xfrm>
          <a:custGeom>
            <a:avLst/>
            <a:gdLst/>
            <a:ahLst/>
            <a:cxnLst/>
            <a:rect r="r" b="b" t="t" l="l"/>
            <a:pathLst>
              <a:path h="1485817" w="1476531">
                <a:moveTo>
                  <a:pt x="0" y="0"/>
                </a:moveTo>
                <a:lnTo>
                  <a:pt x="1476531" y="0"/>
                </a:lnTo>
                <a:lnTo>
                  <a:pt x="1476531" y="1485818"/>
                </a:lnTo>
                <a:lnTo>
                  <a:pt x="0" y="14858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775607" y="3716945"/>
            <a:ext cx="1320661" cy="1866659"/>
          </a:xfrm>
          <a:custGeom>
            <a:avLst/>
            <a:gdLst/>
            <a:ahLst/>
            <a:cxnLst/>
            <a:rect r="r" b="b" t="t" l="l"/>
            <a:pathLst>
              <a:path h="1866659" w="1320661">
                <a:moveTo>
                  <a:pt x="0" y="0"/>
                </a:moveTo>
                <a:lnTo>
                  <a:pt x="1320661" y="0"/>
                </a:lnTo>
                <a:lnTo>
                  <a:pt x="1320661" y="1866660"/>
                </a:lnTo>
                <a:lnTo>
                  <a:pt x="0" y="18666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482125" y="5685082"/>
            <a:ext cx="1713913" cy="1883421"/>
          </a:xfrm>
          <a:custGeom>
            <a:avLst/>
            <a:gdLst/>
            <a:ahLst/>
            <a:cxnLst/>
            <a:rect r="r" b="b" t="t" l="l"/>
            <a:pathLst>
              <a:path h="1883421" w="1713913">
                <a:moveTo>
                  <a:pt x="0" y="0"/>
                </a:moveTo>
                <a:lnTo>
                  <a:pt x="1713913" y="0"/>
                </a:lnTo>
                <a:lnTo>
                  <a:pt x="1713913" y="1883421"/>
                </a:lnTo>
                <a:lnTo>
                  <a:pt x="0" y="18834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7711159" y="4888308"/>
            <a:ext cx="1432841" cy="1500357"/>
          </a:xfrm>
          <a:custGeom>
            <a:avLst/>
            <a:gdLst/>
            <a:ahLst/>
            <a:cxnLst/>
            <a:rect r="r" b="b" t="t" l="l"/>
            <a:pathLst>
              <a:path h="1500357" w="1432841">
                <a:moveTo>
                  <a:pt x="0" y="0"/>
                </a:moveTo>
                <a:lnTo>
                  <a:pt x="1432841" y="0"/>
                </a:lnTo>
                <a:lnTo>
                  <a:pt x="1432841" y="1500357"/>
                </a:lnTo>
                <a:lnTo>
                  <a:pt x="0" y="15003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650468" y="6565964"/>
            <a:ext cx="1570938" cy="2098081"/>
          </a:xfrm>
          <a:custGeom>
            <a:avLst/>
            <a:gdLst/>
            <a:ahLst/>
            <a:cxnLst/>
            <a:rect r="r" b="b" t="t" l="l"/>
            <a:pathLst>
              <a:path h="2098081" w="1570938">
                <a:moveTo>
                  <a:pt x="0" y="0"/>
                </a:moveTo>
                <a:lnTo>
                  <a:pt x="1570939" y="0"/>
                </a:lnTo>
                <a:lnTo>
                  <a:pt x="1570939" y="2098081"/>
                </a:lnTo>
                <a:lnTo>
                  <a:pt x="0" y="20980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KEYS TO OUR SUCCESS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63040" y="2408963"/>
            <a:ext cx="597461" cy="45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b="true" sz="26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463040" y="3399126"/>
            <a:ext cx="597461" cy="45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b="true" sz="26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02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463040" y="4387337"/>
            <a:ext cx="597461" cy="45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b="true" sz="26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03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463040" y="5375549"/>
            <a:ext cx="597461" cy="45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b="true" sz="26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463040" y="6363760"/>
            <a:ext cx="597461" cy="45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b="true" sz="26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05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463040" y="7351972"/>
            <a:ext cx="597461" cy="459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2"/>
              </a:lnSpc>
            </a:pPr>
            <a:r>
              <a:rPr lang="en-US" b="true" sz="26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06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493015" y="2457483"/>
            <a:ext cx="3403806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2123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Reach Out for Support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493015" y="3447645"/>
            <a:ext cx="3403806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2123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Follow the Rubric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493015" y="4435856"/>
            <a:ext cx="3403806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2123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the Template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4493015" y="5424068"/>
            <a:ext cx="3403806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2123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Utilize the CMT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4493015" y="6412280"/>
            <a:ext cx="5468291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2123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The Numbers... What do They Mean?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4493015" y="7400491"/>
            <a:ext cx="3403806" cy="371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2"/>
              </a:lnSpc>
            </a:pPr>
            <a:r>
              <a:rPr lang="en-US" sz="2123" b="true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 Spash of Creativity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29197" y="6747096"/>
            <a:ext cx="3659625" cy="3023765"/>
          </a:xfrm>
          <a:custGeom>
            <a:avLst/>
            <a:gdLst/>
            <a:ahLst/>
            <a:cxnLst/>
            <a:rect r="r" b="b" t="t" l="l"/>
            <a:pathLst>
              <a:path h="3023765" w="3659625">
                <a:moveTo>
                  <a:pt x="0" y="0"/>
                </a:moveTo>
                <a:lnTo>
                  <a:pt x="3659624" y="0"/>
                </a:lnTo>
                <a:lnTo>
                  <a:pt x="3659624" y="3023765"/>
                </a:lnTo>
                <a:lnTo>
                  <a:pt x="0" y="3023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741679" y="2409197"/>
            <a:ext cx="3431747" cy="3169686"/>
          </a:xfrm>
          <a:custGeom>
            <a:avLst/>
            <a:gdLst/>
            <a:ahLst/>
            <a:cxnLst/>
            <a:rect r="r" b="b" t="t" l="l"/>
            <a:pathLst>
              <a:path h="3169686" w="3431747">
                <a:moveTo>
                  <a:pt x="0" y="0"/>
                </a:moveTo>
                <a:lnTo>
                  <a:pt x="3431747" y="0"/>
                </a:lnTo>
                <a:lnTo>
                  <a:pt x="3431747" y="3169686"/>
                </a:lnTo>
                <a:lnTo>
                  <a:pt x="0" y="3169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9057327" y="6649539"/>
            <a:ext cx="3985530" cy="346741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REACH OUT FOR SUPPORT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89370" y="3220340"/>
            <a:ext cx="13109260" cy="323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Iterate, Refine, and Improve Through Feedback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Key to Successful Report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Don’t Be Afraid to Ask for Help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Membership Department Was the Top Resource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Regional Team Also a Great Resource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126481" y="1835530"/>
            <a:ext cx="10035037" cy="5280938"/>
          </a:xfrm>
          <a:custGeom>
            <a:avLst/>
            <a:gdLst/>
            <a:ahLst/>
            <a:cxnLst/>
            <a:rect r="r" b="b" t="t" l="l"/>
            <a:pathLst>
              <a:path h="5280938" w="10035037">
                <a:moveTo>
                  <a:pt x="0" y="0"/>
                </a:moveTo>
                <a:lnTo>
                  <a:pt x="10035038" y="0"/>
                </a:lnTo>
                <a:lnTo>
                  <a:pt x="10035038" y="5280939"/>
                </a:lnTo>
                <a:lnTo>
                  <a:pt x="0" y="5280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FOLLOW THE RUBRIC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89370" y="7339941"/>
            <a:ext cx="13109260" cy="192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Red Note is Very Important in How the Report Should be Structured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Strive to Hit 2 Points Maximum for all Sections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Focus on CMT, Stats and Detail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138994" y="1795051"/>
            <a:ext cx="8010012" cy="5226533"/>
          </a:xfrm>
          <a:custGeom>
            <a:avLst/>
            <a:gdLst/>
            <a:ahLst/>
            <a:cxnLst/>
            <a:rect r="r" b="b" t="t" l="l"/>
            <a:pathLst>
              <a:path h="5226533" w="8010012">
                <a:moveTo>
                  <a:pt x="0" y="0"/>
                </a:moveTo>
                <a:lnTo>
                  <a:pt x="8010012" y="0"/>
                </a:lnTo>
                <a:lnTo>
                  <a:pt x="8010012" y="5226533"/>
                </a:lnTo>
                <a:lnTo>
                  <a:pt x="0" y="52265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USE THE TEMPLATE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89370" y="7061473"/>
            <a:ext cx="13109260" cy="2581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We Used the Template as a Base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Created Our Own Version of the Template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Utilize Contents of Report Diagram &amp; Rubric to create Our Own Version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Asked for Feedback on Our Version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158243" y="2853161"/>
            <a:ext cx="9571092" cy="5694800"/>
          </a:xfrm>
          <a:custGeom>
            <a:avLst/>
            <a:gdLst/>
            <a:ahLst/>
            <a:cxnLst/>
            <a:rect r="r" b="b" t="t" l="l"/>
            <a:pathLst>
              <a:path h="5694800" w="9571092">
                <a:moveTo>
                  <a:pt x="0" y="0"/>
                </a:moveTo>
                <a:lnTo>
                  <a:pt x="9571092" y="0"/>
                </a:lnTo>
                <a:lnTo>
                  <a:pt x="9571092" y="5694800"/>
                </a:lnTo>
                <a:lnTo>
                  <a:pt x="0" y="569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03336" y="481436"/>
            <a:ext cx="6081328" cy="237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WHEN COMMUNICATION AND INGENUITY COME TOGETHER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89370" y="8658987"/>
            <a:ext cx="13109260" cy="609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Asking questions and testing ideas led to change in the rubric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287886" y="5742458"/>
            <a:ext cx="17712228" cy="1594101"/>
          </a:xfrm>
          <a:custGeom>
            <a:avLst/>
            <a:gdLst/>
            <a:ahLst/>
            <a:cxnLst/>
            <a:rect r="r" b="b" t="t" l="l"/>
            <a:pathLst>
              <a:path h="1594101" w="17712228">
                <a:moveTo>
                  <a:pt x="0" y="0"/>
                </a:moveTo>
                <a:lnTo>
                  <a:pt x="17712228" y="0"/>
                </a:lnTo>
                <a:lnTo>
                  <a:pt x="17712228" y="1594101"/>
                </a:lnTo>
                <a:lnTo>
                  <a:pt x="0" y="1594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7611498"/>
            <a:ext cx="11301259" cy="2500404"/>
          </a:xfrm>
          <a:custGeom>
            <a:avLst/>
            <a:gdLst/>
            <a:ahLst/>
            <a:cxnLst/>
            <a:rect r="r" b="b" t="t" l="l"/>
            <a:pathLst>
              <a:path h="2500404" w="11301259">
                <a:moveTo>
                  <a:pt x="0" y="0"/>
                </a:moveTo>
                <a:lnTo>
                  <a:pt x="11301259" y="0"/>
                </a:lnTo>
                <a:lnTo>
                  <a:pt x="11301259" y="2500403"/>
                </a:lnTo>
                <a:lnTo>
                  <a:pt x="0" y="2500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89370" y="2228821"/>
            <a:ext cx="13109260" cy="323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CMT to Capture Event Information in Chapter Schedule Tab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Chapter Schedule Information Helps with Content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SWOT Analysis to Also Lay Out SMART Goals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Add Event Attendance Numbers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Bring it All Together to Write a Great Report!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UTILIZE THE CMT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632049" y="6325321"/>
            <a:ext cx="11023902" cy="3299461"/>
          </a:xfrm>
          <a:custGeom>
            <a:avLst/>
            <a:gdLst/>
            <a:ahLst/>
            <a:cxnLst/>
            <a:rect r="r" b="b" t="t" l="l"/>
            <a:pathLst>
              <a:path h="3299461" w="11023902">
                <a:moveTo>
                  <a:pt x="0" y="0"/>
                </a:moveTo>
                <a:lnTo>
                  <a:pt x="11023902" y="0"/>
                </a:lnTo>
                <a:lnTo>
                  <a:pt x="11023902" y="3299462"/>
                </a:lnTo>
                <a:lnTo>
                  <a:pt x="0" y="3299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184664" y="1538966"/>
            <a:ext cx="5820359" cy="2515846"/>
          </a:xfrm>
          <a:custGeom>
            <a:avLst/>
            <a:gdLst/>
            <a:ahLst/>
            <a:cxnLst/>
            <a:rect r="r" b="b" t="t" l="l"/>
            <a:pathLst>
              <a:path h="2515846" w="5820359">
                <a:moveTo>
                  <a:pt x="0" y="0"/>
                </a:moveTo>
                <a:lnTo>
                  <a:pt x="5820359" y="0"/>
                </a:lnTo>
                <a:lnTo>
                  <a:pt x="5820359" y="2515846"/>
                </a:lnTo>
                <a:lnTo>
                  <a:pt x="0" y="2515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THE NUMBERS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89370" y="1997313"/>
            <a:ext cx="13109260" cy="3895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Bring in the Numbers from CMT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Track Volunteer Hours as Often as You Can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Metrics from Social Media (Especially LinkedIn)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Use Metrics from Website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Think About All the Different Ways You Can Get Numbers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Compile These Numbers and Make Graphs for Visual Representation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2246049" y="-10999655"/>
            <a:ext cx="8065150" cy="18366936"/>
            <a:chOff x="0" y="0"/>
            <a:chExt cx="184289" cy="41968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FAB040"/>
            </a:solidFill>
            <a:ln cap="rnd">
              <a:noFill/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5400000">
            <a:off x="13605491" y="3241394"/>
            <a:ext cx="8065150" cy="18366936"/>
            <a:chOff x="0" y="0"/>
            <a:chExt cx="184289" cy="4196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3998" y="62688"/>
              <a:ext cx="156293" cy="294310"/>
            </a:xfrm>
            <a:custGeom>
              <a:avLst/>
              <a:gdLst/>
              <a:ahLst/>
              <a:cxnLst/>
              <a:rect r="r" b="b" t="t" l="l"/>
              <a:pathLst>
                <a:path h="294310" w="156293">
                  <a:moveTo>
                    <a:pt x="116741" y="25204"/>
                  </a:moveTo>
                  <a:lnTo>
                    <a:pt x="131697" y="59263"/>
                  </a:lnTo>
                  <a:cubicBezTo>
                    <a:pt x="156293" y="115276"/>
                    <a:pt x="156293" y="179033"/>
                    <a:pt x="131697" y="235047"/>
                  </a:cubicBezTo>
                  <a:lnTo>
                    <a:pt x="116741" y="269106"/>
                  </a:lnTo>
                  <a:cubicBezTo>
                    <a:pt x="110016" y="284420"/>
                    <a:pt x="94873" y="294310"/>
                    <a:pt x="78147" y="294310"/>
                  </a:cubicBezTo>
                  <a:cubicBezTo>
                    <a:pt x="61421" y="294310"/>
                    <a:pt x="46277" y="284420"/>
                    <a:pt x="39552" y="269106"/>
                  </a:cubicBezTo>
                  <a:lnTo>
                    <a:pt x="24596" y="235047"/>
                  </a:lnTo>
                  <a:cubicBezTo>
                    <a:pt x="0" y="179033"/>
                    <a:pt x="0" y="115276"/>
                    <a:pt x="24596" y="59263"/>
                  </a:cubicBezTo>
                  <a:lnTo>
                    <a:pt x="39552" y="25204"/>
                  </a:lnTo>
                  <a:cubicBezTo>
                    <a:pt x="46277" y="9889"/>
                    <a:pt x="61421" y="0"/>
                    <a:pt x="78147" y="0"/>
                  </a:cubicBezTo>
                  <a:cubicBezTo>
                    <a:pt x="94873" y="0"/>
                    <a:pt x="110016" y="9889"/>
                    <a:pt x="116741" y="25204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31675" y="5458"/>
              <a:ext cx="120940" cy="3420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2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623981" y="3368967"/>
            <a:ext cx="4295323" cy="5596512"/>
          </a:xfrm>
          <a:custGeom>
            <a:avLst/>
            <a:gdLst/>
            <a:ahLst/>
            <a:cxnLst/>
            <a:rect r="r" b="b" t="t" l="l"/>
            <a:pathLst>
              <a:path h="5596512" w="4295323">
                <a:moveTo>
                  <a:pt x="0" y="0"/>
                </a:moveTo>
                <a:lnTo>
                  <a:pt x="4295324" y="0"/>
                </a:lnTo>
                <a:lnTo>
                  <a:pt x="4295324" y="5596512"/>
                </a:lnTo>
                <a:lnTo>
                  <a:pt x="0" y="55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32697" y="5529782"/>
            <a:ext cx="7921900" cy="4347143"/>
          </a:xfrm>
          <a:custGeom>
            <a:avLst/>
            <a:gdLst/>
            <a:ahLst/>
            <a:cxnLst/>
            <a:rect r="r" b="b" t="t" l="l"/>
            <a:pathLst>
              <a:path h="4347143" w="7921900">
                <a:moveTo>
                  <a:pt x="0" y="0"/>
                </a:moveTo>
                <a:lnTo>
                  <a:pt x="7921900" y="0"/>
                </a:lnTo>
                <a:lnTo>
                  <a:pt x="7921900" y="4347142"/>
                </a:lnTo>
                <a:lnTo>
                  <a:pt x="0" y="4347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103336" y="481436"/>
            <a:ext cx="608132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247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rPr>
              <a:t>CREATIVITY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89370" y="2097704"/>
            <a:ext cx="13109260" cy="3238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Our Creativity Led Us to Think About How This Report Should be Structured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Look at Other Example Reports for Inspiration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An Outside Perspective is Always Helpful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Add Your Own Creative Touches</a:t>
            </a:r>
          </a:p>
          <a:p>
            <a:pPr algn="l" marL="566315" indent="-283157" lvl="1">
              <a:lnSpc>
                <a:spcPts val="5246"/>
              </a:lnSpc>
              <a:buFont typeface="Arial"/>
              <a:buChar char="•"/>
            </a:pPr>
            <a:r>
              <a:rPr lang="en-US" b="true" sz="2623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Have Fun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DAGY9nHogXM</dc:identifier>
  <dcterms:modified xsi:type="dcterms:W3CDTF">2011-08-01T06:04:30Z</dcterms:modified>
  <cp:revision>1</cp:revision>
  <dc:title>Crafting Success</dc:title>
</cp:coreProperties>
</file>